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5613737"/>
            <a:ext cx="5105400" cy="101566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6600000" scaled="0"/>
          </a:gra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6740"/>
            <a:ext cx="8571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জয়কা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সাতাশী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পক্ষথেকে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24989" y="4249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24988" y="8821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71500" y="16822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24988" y="23299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24988" y="3126624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15044" y="37015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93224" y="40825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30879" y="4268807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93224" y="4726824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30879" y="54922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7012" y="5554633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87500" y="5561560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23242" y="5605264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26955" y="5561560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966412" y="5517856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774824" y="5547703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9495" y="824128"/>
            <a:ext cx="3265376" cy="529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12408"/>
            <a:ext cx="381000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 দমন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54759"/>
            <a:ext cx="3505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হাত জাল দিয়ে পোকা দমন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20850"/>
            <a:ext cx="4114800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আলোর ফাঁদ পেতে  	পোকা দমন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TTC Lab\Desktop\MA KHAN\Insente\i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75658"/>
            <a:ext cx="4267200" cy="268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TTC Lab\Desktop\MA KHAN\Insente\alorph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62400"/>
            <a:ext cx="4038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81670"/>
            <a:ext cx="2895600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6600000" scaled="0"/>
          </a:gra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জৈবিক দমন</a:t>
            </a:r>
            <a:endParaRPr lang="en-US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57961"/>
            <a:ext cx="28194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পোকা দিয়ে পোকাদমন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28956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পাখি / ব্যঙ দিয়ে পোকাদমন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TTC Lab\Desktop\MA KHAN\Insente\ladibetol.jpg"/>
          <p:cNvPicPr>
            <a:picLocks noChangeAspect="1" noChangeArrowheads="1"/>
          </p:cNvPicPr>
          <p:nvPr/>
        </p:nvPicPr>
        <p:blipFill>
          <a:blip r:embed="rId4"/>
          <a:srcRect l="47500" t="18803" r="36250" b="31624"/>
          <a:stretch>
            <a:fillRect/>
          </a:stretch>
        </p:blipFill>
        <p:spPr bwMode="auto">
          <a:xfrm>
            <a:off x="3429000" y="2231393"/>
            <a:ext cx="1600200" cy="157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TTC Lab\Desktop\MA KHAN\Insente\gashpor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09800"/>
            <a:ext cx="1905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TTC Lab\Desktop\MA KHAN\Insente\due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5391" y="4109357"/>
            <a:ext cx="1846761" cy="19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TTC Lab\Desktop\MA KHAN\Insente\bang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799" y="4114799"/>
            <a:ext cx="1809749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TTC Lab\Desktop\MA KHAN\Insente\Eg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6396" y="4109356"/>
            <a:ext cx="2063508" cy="191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TTC Lab\Desktop\MA KHAN\Insente\nakramakorsh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2212259"/>
            <a:ext cx="1809748" cy="196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TTC Lab\Desktop\MA KHAN\Insente\masi 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82773" y="673983"/>
            <a:ext cx="2713227" cy="149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TTC Lab\Desktop\MA KHAN\Insente\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673983"/>
            <a:ext cx="2800348" cy="150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05658"/>
              </p:ext>
            </p:extLst>
          </p:nvPr>
        </p:nvGraphicFramePr>
        <p:xfrm>
          <a:off x="838200" y="4404360"/>
          <a:ext cx="766572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640">
                <a:tc>
                  <a:txBody>
                    <a:bodyPr/>
                    <a:lstStyle/>
                    <a:p>
                      <a:endParaRPr lang="en-US" sz="3600" b="1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3600" b="1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আলোর</a:t>
                      </a:r>
                      <a:r>
                        <a:rPr lang="bn-BD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ফাঁদে কী ভাবে পোকা দমন করা যায়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09600"/>
            <a:ext cx="3581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029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467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98216"/>
            <a:ext cx="7467600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ক) পোকা দমন উপাদান কী কী ?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 আলোর ফাঁদ ও হাত জালের মাধ্যমে 	কী ভাবে পোকাদমন করা যায়।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ফসলের পোকা দমনের মাধ্যমে আমরা 	কী ভাবে জাতীয় উন্নয়ন করতে পারি 	ব্যাখ্যা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52401"/>
            <a:ext cx="4038600" cy="8309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724400"/>
            <a:ext cx="8229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পরজীবী পোকা কীভাবে ক্ষতিকারক পোকা দমন করে আলোচনা কর।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199"/>
            <a:ext cx="6858000" cy="297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90750" y="819151"/>
            <a:ext cx="4191000" cy="316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4614952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0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48050" y="1352550"/>
            <a:ext cx="4191000" cy="316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67350" y="1733550"/>
            <a:ext cx="4191000" cy="316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6-Point Star 8"/>
          <p:cNvSpPr/>
          <p:nvPr/>
        </p:nvSpPr>
        <p:spPr>
          <a:xfrm>
            <a:off x="0" y="838200"/>
            <a:ext cx="3048000" cy="2971800"/>
          </a:xfrm>
          <a:prstGeom prst="star16">
            <a:avLst>
              <a:gd name="adj" fmla="val 1630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928878"/>
            <a:ext cx="7162800" cy="33547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শফিউল আলম হাতিম</a:t>
            </a:r>
          </a:p>
          <a:p>
            <a:pPr algn="ctr">
              <a:buNone/>
            </a:pP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শিক্ষক( কৃষি) </a:t>
            </a:r>
          </a:p>
          <a:p>
            <a:pPr algn="ctr">
              <a:buNone/>
            </a:pP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জয়কা সাতাশী উচ্চবিদ্যালয় </a:t>
            </a:r>
          </a:p>
          <a:p>
            <a:pPr algn="ctr">
              <a:buNone/>
            </a:pP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কেন্দুয়া – নেত্রকোনা </a:t>
            </a:r>
          </a:p>
          <a:p>
            <a:pPr algn="ctr">
              <a:buNone/>
            </a:pP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-০১৭১২-৩৭২৪৯৭ </a:t>
            </a:r>
          </a:p>
          <a:p>
            <a:pPr algn="ctr">
              <a:buNone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joykasatashihighschool@gmail.com</a:t>
            </a:r>
            <a:endParaRPr lang="bn-BD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752600" y="381000"/>
            <a:ext cx="4648200" cy="2286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886361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90600" y="609600"/>
            <a:ext cx="7162800" cy="62484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/১০ম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>
              <a:buNone/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 পরিচ্ছেদ</a:t>
            </a:r>
          </a:p>
          <a:p>
            <a:pPr algn="ctr">
              <a:buNone/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- কৃষি শিক্ষা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TC Lab\Desktop\MA KHAN\Insente\i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90800"/>
            <a:ext cx="2646810" cy="257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TTC Lab\Desktop\MA KHAN\Insente\alorph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590800"/>
            <a:ext cx="2743200" cy="257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TTC Lab\Desktop\MA KHAN\Insente\sp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646680"/>
            <a:ext cx="2376488" cy="2534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5257800"/>
            <a:ext cx="23622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স্প্রে মেশিন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334000"/>
            <a:ext cx="251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 জাল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5373469"/>
            <a:ext cx="2971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আলোর ফাঁদ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533400" y="914400"/>
            <a:ext cx="8229600" cy="1447800"/>
          </a:xfrm>
          <a:prstGeom prst="snip1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সমন্বিত বালাই দমন পদ্ধতি</a:t>
            </a:r>
            <a:endParaRPr lang="en-US" sz="7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2057400" y="533400"/>
            <a:ext cx="5105400" cy="1828800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29793"/>
            <a:ext cx="8001000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১. সমন্বিত বালাই দমন উপাদান গুলির নাম 	বলতে পারবে।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আধুনিক চাষাবাদ পদ্ধতি বলেত পারবে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আলোর ফাঁদ ও হাত জালের মাধ্যমে দমন 	পদ্ধতি কি বলতে পারবে। 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উপকারী পোকামাকড়ের নাম বলতে পারবে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020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 শিক্ষার্থীরা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81534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সমন্বিত বালাই দমন ব্যবস্থা বলতে কী বুঝ?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00400"/>
            <a:ext cx="8001000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উপকারী পোকা রক্ষা করে কয়েকটি দমন পদ্ধতি একযোগে গ্রহন করে ক্ষতিকর পোকা দমন করাকে বুঝায়।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33271"/>
            <a:ext cx="7543800" cy="1200329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উপাদান সমূহ</a:t>
            </a:r>
            <a:r>
              <a:rPr lang="bn-BD" sz="7200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79680"/>
            <a:ext cx="75438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১.আধুনিক চাষাবাদ পদ্ধতি</a:t>
            </a:r>
          </a:p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 যান্ত্রিক দমন পদ্ধতি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৩.জৈবিক দমন 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৪.রাসায়নিক পদ্ধতি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9841"/>
            <a:ext cx="8077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আধুনিক চাষাবাদ পদ্ধতি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TTC Lab\Desktop\MA KHAN\Gasoline_Tiller_GX_85B_Mantis_Agricultural_Tools.jpg"/>
          <p:cNvPicPr>
            <a:picLocks noChangeAspect="1" noChangeArrowheads="1"/>
          </p:cNvPicPr>
          <p:nvPr/>
        </p:nvPicPr>
        <p:blipFill>
          <a:blip r:embed="rId3" cstate="print"/>
          <a:srcRect t="17391"/>
          <a:stretch>
            <a:fillRect/>
          </a:stretch>
        </p:blipFill>
        <p:spPr bwMode="auto">
          <a:xfrm>
            <a:off x="838200" y="1828799"/>
            <a:ext cx="42672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TTC Lab\Desktop\MA KHAN\Insente\salomash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19600"/>
            <a:ext cx="4038600" cy="2115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57800" y="2209800"/>
            <a:ext cx="3810000" cy="769441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পাওয়ার টিলার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5029200"/>
            <a:ext cx="4191000" cy="646331"/>
          </a:xfrm>
          <a:prstGeom prst="rect">
            <a:avLst/>
          </a:prstGeom>
          <a:gradFill>
            <a:gsLst>
              <a:gs pos="0">
                <a:srgbClr val="825600">
                  <a:lumMod val="90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6600000" scaled="0"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সেন্ট্রিফিউগাল পাম্প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76200"/>
            <a:ext cx="4495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আধুনিক চাষ পদ্ধতি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344650"/>
            <a:ext cx="42672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 জাতের 	ফসলের চাষ</a:t>
            </a:r>
          </a:p>
        </p:txBody>
      </p:sp>
      <p:pic>
        <p:nvPicPr>
          <p:cNvPr id="1026" name="Picture 2" descr="C:\Documents and Settings\TTC Lab\Desktop\MA KHAN\Insente\dhan k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0"/>
            <a:ext cx="4191000" cy="3141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Documents and Settings\TTC Lab\Desktop\MA KHAN\Insente\toma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2400"/>
            <a:ext cx="4191000" cy="2940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62600" y="2430959"/>
            <a:ext cx="32766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রোপন দূরত্ব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528</TotalTime>
  <Words>181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NikoshBAN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DELL</cp:lastModifiedBy>
  <cp:revision>373</cp:revision>
  <dcterms:created xsi:type="dcterms:W3CDTF">2006-08-16T00:00:00Z</dcterms:created>
  <dcterms:modified xsi:type="dcterms:W3CDTF">2017-09-20T07:46:33Z</dcterms:modified>
</cp:coreProperties>
</file>